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549ED-1BFF-4F5F-A62D-A1354F848F81}" type="datetimeFigureOut">
              <a:rPr lang="en-US" smtClean="0"/>
              <a:pPr/>
              <a:t>10/12/2008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F4899-E6F9-4ED6-8447-867A28B82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838200"/>
            <a:ext cx="8077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“The </a:t>
            </a:r>
            <a:r>
              <a:rPr lang="en-US" sz="3200" i="1" dirty="0" smtClean="0"/>
              <a:t>elder to the beloved Gaius, whom I love in truth</a:t>
            </a:r>
            <a:r>
              <a:rPr lang="en-US" sz="3200" i="1" dirty="0" smtClean="0"/>
              <a:t>. Beloved</a:t>
            </a:r>
            <a:r>
              <a:rPr lang="en-US" sz="3200" i="1" dirty="0" smtClean="0"/>
              <a:t>, I pray that </a:t>
            </a:r>
            <a:r>
              <a:rPr lang="en-US" sz="3200" i="1" u="sng" dirty="0" smtClean="0"/>
              <a:t>all may go well with you</a:t>
            </a:r>
            <a:r>
              <a:rPr lang="en-US" sz="3200" i="1" dirty="0" smtClean="0"/>
              <a:t> and that you may be in </a:t>
            </a:r>
            <a:r>
              <a:rPr lang="en-US" sz="3200" i="1" u="sng" dirty="0" smtClean="0"/>
              <a:t>good health</a:t>
            </a:r>
            <a:r>
              <a:rPr lang="en-US" sz="3200" i="1" dirty="0" smtClean="0"/>
              <a:t>, as it goes </a:t>
            </a:r>
            <a:r>
              <a:rPr lang="en-US" sz="3200" i="1" u="sng" dirty="0" smtClean="0"/>
              <a:t>well with your soul</a:t>
            </a:r>
            <a:r>
              <a:rPr lang="en-US" sz="3200" i="1" dirty="0" smtClean="0"/>
              <a:t>. For </a:t>
            </a:r>
            <a:r>
              <a:rPr lang="en-US" sz="3200" i="1" dirty="0" smtClean="0"/>
              <a:t>I rejoiced greatly when the brothers came and testified to your truth, as indeed you are walking in the truth. </a:t>
            </a:r>
            <a:r>
              <a:rPr lang="en-US" sz="3200" i="1" dirty="0" smtClean="0"/>
              <a:t>I </a:t>
            </a:r>
            <a:r>
              <a:rPr lang="en-US" sz="3200" i="1" dirty="0" smtClean="0"/>
              <a:t>have no greater joy than to hear that my </a:t>
            </a:r>
            <a:r>
              <a:rPr lang="en-US" sz="3200" i="1" dirty="0" smtClean="0"/>
              <a:t>children </a:t>
            </a:r>
            <a:r>
              <a:rPr lang="en-US" sz="3200" i="1" dirty="0" smtClean="0"/>
              <a:t>are walking in the truth</a:t>
            </a:r>
            <a:r>
              <a:rPr lang="en-US" sz="3200" i="1" dirty="0" smtClean="0"/>
              <a:t>.”   </a:t>
            </a:r>
          </a:p>
          <a:p>
            <a:r>
              <a:rPr lang="en-US" sz="3200" dirty="0" smtClean="0"/>
              <a:t>(</a:t>
            </a:r>
            <a:r>
              <a:rPr lang="en-US" sz="3200" b="1" dirty="0" smtClean="0"/>
              <a:t>3 John 1-4 ESV</a:t>
            </a:r>
            <a:r>
              <a:rPr lang="en-US" sz="3200" dirty="0" smtClean="0"/>
              <a:t>)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Owner\Local Settings\Temporary Internet Files\Content.IE5\Z40O9AP0\MPj0438742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152400"/>
            <a:ext cx="5867400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Physical </a:t>
            </a:r>
            <a:r>
              <a:rPr lang="en-US" sz="5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HEALTH</a:t>
            </a:r>
            <a:endParaRPr lang="en-US" sz="5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78623" y="2209800"/>
            <a:ext cx="506537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SPIRITUAL HEALTH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Prescriptions for Spiritual Health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 IMMUNE SYSTEM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ward off disease 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face the inevitable</a:t>
            </a:r>
          </a:p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A Strong Immune System…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will be able to take heed, lest we fall (1Cor.10:12)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will be able to live circumspectly or diligently (Eph.5:15-17)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will be able to stand (Eph.6:10,11)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1143000"/>
            <a:ext cx="1758696" cy="248135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1524000"/>
            <a:ext cx="1828800" cy="2590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Prescriptions for Spiritual Health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495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EXERCISE 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thrive only when active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necessity of spiritual activity                 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(Eph.2:10; Tit. 3:8,14; Matt.20:27,28; 1Cor.12:6,7,18; 1Tim.4:7,8; Gal.6:9) </a:t>
            </a:r>
          </a:p>
          <a:p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PERIODIC REST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Energies/resources need replenishing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(Mk.6:30-31)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function best alternating work &amp; rest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rest doesn’t mean doing NOTHING!!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Prescriptions for Spiritual Health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95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HEALTHY DIET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Diet is important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(Most important vitamin for the Christian is “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”)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proper spiritual nourishment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(Matt.4:4; John 6:63,68; 1Pet.2:2-3) 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spiritual “junk food”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Pictur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4062912"/>
            <a:ext cx="3260794" cy="218548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Prescriptions for Spiritual Health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419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HEALTHY DIET</a:t>
            </a:r>
          </a:p>
          <a:p>
            <a:pPr algn="ctr">
              <a:buNone/>
            </a:pPr>
            <a:r>
              <a:rPr lang="en-US" sz="4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PERIODIC REST</a:t>
            </a:r>
          </a:p>
          <a:p>
            <a:pPr algn="ctr">
              <a:buNone/>
            </a:pPr>
            <a:r>
              <a:rPr lang="en-US" sz="4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EXERCISE</a:t>
            </a:r>
            <a:endParaRPr lang="en-US" sz="44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251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Prescriptions for Spiritual Health</vt:lpstr>
      <vt:lpstr>Prescriptions for Spiritual Health</vt:lpstr>
      <vt:lpstr>Prescriptions for Spiritual Health</vt:lpstr>
      <vt:lpstr>Prescriptions for Spiritual Health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12</cp:revision>
  <dcterms:created xsi:type="dcterms:W3CDTF">2008-10-12T01:43:11Z</dcterms:created>
  <dcterms:modified xsi:type="dcterms:W3CDTF">2008-10-12T19:29:21Z</dcterms:modified>
</cp:coreProperties>
</file>